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18"/>
  </p:notesMasterIdLst>
  <p:sldIdLst>
    <p:sldId id="256" r:id="rId2"/>
    <p:sldId id="266" r:id="rId3"/>
    <p:sldId id="268" r:id="rId4"/>
    <p:sldId id="258" r:id="rId5"/>
    <p:sldId id="257" r:id="rId6"/>
    <p:sldId id="279" r:id="rId7"/>
    <p:sldId id="280" r:id="rId8"/>
    <p:sldId id="260" r:id="rId9"/>
    <p:sldId id="273" r:id="rId10"/>
    <p:sldId id="274" r:id="rId11"/>
    <p:sldId id="275" r:id="rId12"/>
    <p:sldId id="276" r:id="rId13"/>
    <p:sldId id="277" r:id="rId14"/>
    <p:sldId id="278" r:id="rId15"/>
    <p:sldId id="281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-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192208-6360-44AB-8674-3072D7A6D9C0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E910A8-EDCC-4A1C-8245-3A7665CEA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910A8-EDCC-4A1C-8245-3A7665CEAA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53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1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871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74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79650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06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24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96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144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37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0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19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63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06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0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6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3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D41150B-23DC-44D3-9AAF-5E3128D855C6}" type="datetimeFigureOut">
              <a:rPr lang="en-US" smtClean="0"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15540-886C-486C-BB53-16710FE0A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26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914400"/>
            <a:ext cx="8153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OFFICE SUPPLIES               MANAGEMENT</a:t>
            </a:r>
            <a:endParaRPr lang="en-US" sz="7200" dirty="0"/>
          </a:p>
          <a:p>
            <a:pPr algn="ctr"/>
            <a:r>
              <a:rPr lang="en-US" sz="7200" dirty="0" smtClean="0"/>
              <a:t>SYSTEM </a:t>
            </a:r>
            <a:endParaRPr lang="en-US" sz="7200" dirty="0"/>
          </a:p>
        </p:txBody>
      </p:sp>
      <p:sp>
        <p:nvSpPr>
          <p:cNvPr id="2" name="Rectangle 1"/>
          <p:cNvSpPr/>
          <p:nvPr/>
        </p:nvSpPr>
        <p:spPr>
          <a:xfrm>
            <a:off x="4800600" y="4876800"/>
            <a:ext cx="4267200" cy="1859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46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b="1" dirty="0">
                <a:cs typeface="Arabic Transparent" pitchFamily="2" charset="-78"/>
              </a:rPr>
              <a:t>SUPERVISOR :</a:t>
            </a:r>
            <a:r>
              <a:rPr lang="en-US" dirty="0">
                <a:cs typeface="Arabic Transparent" pitchFamily="2" charset="-78"/>
              </a:rPr>
              <a:t> </a:t>
            </a:r>
            <a:r>
              <a:rPr lang="en-US" dirty="0" err="1" smtClean="0"/>
              <a:t>Mrs</a:t>
            </a:r>
            <a:r>
              <a:rPr lang="en-US" dirty="0" smtClean="0"/>
              <a:t> </a:t>
            </a:r>
            <a:r>
              <a:rPr lang="en-US" dirty="0" err="1" smtClean="0"/>
              <a:t>Nuwandi</a:t>
            </a:r>
            <a:r>
              <a:rPr lang="en-US" dirty="0" smtClean="0"/>
              <a:t> </a:t>
            </a:r>
            <a:r>
              <a:rPr lang="en-US" dirty="0" err="1" smtClean="0"/>
              <a:t>Madushani</a:t>
            </a:r>
            <a:endParaRPr lang="en-US" dirty="0">
              <a:cs typeface="Arabic Transparent" pitchFamily="2" charset="-78"/>
            </a:endParaRPr>
          </a:p>
          <a:p>
            <a:pPr>
              <a:lnSpc>
                <a:spcPct val="146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cs typeface="Arabic Transparent" pitchFamily="2" charset="-78"/>
              </a:rPr>
              <a:t>Faculty of Information Technology</a:t>
            </a:r>
          </a:p>
          <a:p>
            <a:pPr>
              <a:lnSpc>
                <a:spcPct val="146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 err="1" smtClean="0">
                <a:cs typeface="Arabic Transparent" pitchFamily="2" charset="-78"/>
              </a:rPr>
              <a:t>Genaral</a:t>
            </a:r>
            <a:r>
              <a:rPr lang="en-US" dirty="0" smtClean="0">
                <a:cs typeface="Arabic Transparent" pitchFamily="2" charset="-78"/>
              </a:rPr>
              <a:t> Sir John </a:t>
            </a:r>
            <a:r>
              <a:rPr lang="en-US" dirty="0" err="1" smtClean="0">
                <a:cs typeface="Arabic Transparent" pitchFamily="2" charset="-78"/>
              </a:rPr>
              <a:t>Kotelawala</a:t>
            </a:r>
            <a:r>
              <a:rPr lang="en-US" dirty="0" smtClean="0">
                <a:cs typeface="Arabic Transparent" pitchFamily="2" charset="-78"/>
              </a:rPr>
              <a:t> </a:t>
            </a:r>
            <a:r>
              <a:rPr lang="en-US" dirty="0" err="1" smtClean="0">
                <a:cs typeface="Arabic Transparent" pitchFamily="2" charset="-78"/>
              </a:rPr>
              <a:t>Defence</a:t>
            </a:r>
            <a:r>
              <a:rPr lang="en-US" dirty="0" smtClean="0">
                <a:cs typeface="Arabic Transparent" pitchFamily="2" charset="-78"/>
              </a:rPr>
              <a:t> University</a:t>
            </a:r>
            <a:endParaRPr lang="en-US" dirty="0">
              <a:cs typeface="Arabic Transparent" pitchFamily="2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43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9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4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8600"/>
            <a:ext cx="8763001" cy="46291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46490" y="5181600"/>
            <a:ext cx="335700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</a:t>
            </a:r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 OF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G2 FORM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4789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"/>
            <a:ext cx="2613887" cy="61422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62400" y="3124200"/>
            <a:ext cx="338942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TABLES</a:t>
            </a:r>
            <a:endParaRPr lang="en-US" sz="4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31663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90600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74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7200"/>
            <a:ext cx="3096690" cy="1066800"/>
          </a:xfrm>
        </p:spPr>
        <p:txBody>
          <a:bodyPr/>
          <a:lstStyle/>
          <a:p>
            <a:r>
              <a:rPr lang="en-GB" dirty="0" smtClean="0"/>
              <a:t>Time plan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19212"/>
            <a:ext cx="9006840" cy="506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34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" y="1981200"/>
            <a:ext cx="7545272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Berlin Sans FB Demi" pitchFamily="34" charset="0"/>
              </a:rPr>
              <a:t>THANK YOU</a:t>
            </a:r>
            <a:endParaRPr lang="en-US" sz="9600" b="1" cap="none" spc="0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Berlin Sans FB Dem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55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798"/>
            <a:ext cx="441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Group Members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1905000"/>
            <a:ext cx="7543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IS/16/009 R.L </a:t>
            </a:r>
            <a:r>
              <a:rPr lang="en-US" sz="3600" dirty="0" err="1" smtClean="0"/>
              <a:t>Wijewardhana</a:t>
            </a:r>
            <a:endParaRPr lang="en-US" sz="3600" dirty="0" smtClean="0"/>
          </a:p>
          <a:p>
            <a:r>
              <a:rPr lang="en-US" sz="3600" dirty="0" smtClean="0"/>
              <a:t>IT/16/019 </a:t>
            </a:r>
            <a:r>
              <a:rPr lang="en-US" sz="3600" dirty="0"/>
              <a:t>K.C </a:t>
            </a:r>
            <a:r>
              <a:rPr lang="en-US" sz="3600" dirty="0" err="1" smtClean="0"/>
              <a:t>Ediriweera</a:t>
            </a:r>
            <a:endParaRPr lang="en-US" sz="3600" dirty="0" smtClean="0"/>
          </a:p>
          <a:p>
            <a:r>
              <a:rPr lang="en-US" sz="3600" dirty="0" smtClean="0"/>
              <a:t>IT/16/024 M.S.D Fernando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6789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2590800" cy="68580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/>
              <a:t>overview</a:t>
            </a:r>
            <a:endParaRPr lang="en-US" sz="4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524000"/>
            <a:ext cx="60198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Aim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Intention </a:t>
            </a:r>
            <a:r>
              <a:rPr lang="en-US" sz="3200" dirty="0" smtClean="0"/>
              <a:t>of the </a:t>
            </a:r>
            <a:r>
              <a:rPr lang="en-US" sz="3200" dirty="0" smtClean="0"/>
              <a:t>project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Requirements</a:t>
            </a:r>
            <a:endParaRPr lang="en-US" sz="32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Technology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38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6512511" cy="1143000"/>
          </a:xfrm>
        </p:spPr>
        <p:txBody>
          <a:bodyPr/>
          <a:lstStyle/>
          <a:p>
            <a:pPr marL="0" indent="0">
              <a:buNone/>
            </a:pPr>
            <a:r>
              <a:rPr lang="en-US" sz="4800" b="1" dirty="0" smtClean="0"/>
              <a:t>AIM 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819400"/>
          </a:xfrm>
        </p:spPr>
        <p:txBody>
          <a:bodyPr>
            <a:normAutofit/>
          </a:bodyPr>
          <a:lstStyle/>
          <a:p>
            <a:r>
              <a:rPr lang="en-US" sz="3200" dirty="0"/>
              <a:t>The aim of this project is to build an </a:t>
            </a:r>
            <a:r>
              <a:rPr lang="en-US" sz="3200" dirty="0" smtClean="0"/>
              <a:t>OSMS </a:t>
            </a:r>
            <a:r>
              <a:rPr lang="en-US" sz="3200" dirty="0"/>
              <a:t>that improves the flexibility of the internal communication regarding to various tasks done in KDU by </a:t>
            </a:r>
            <a:r>
              <a:rPr lang="en-US" sz="3200" dirty="0" smtClean="0"/>
              <a:t>employees. (In Departments)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951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Intention of this project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69976" y="1676400"/>
            <a:ext cx="708660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In the present system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</a:t>
            </a:r>
            <a:r>
              <a:rPr lang="en-US" dirty="0"/>
              <a:t>is no comprehensive method to keep </a:t>
            </a:r>
            <a:r>
              <a:rPr lang="en-US" dirty="0" smtClean="0"/>
              <a:t>tracks.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In </a:t>
            </a:r>
            <a:r>
              <a:rPr lang="en-US" dirty="0"/>
              <a:t>present system environment </a:t>
            </a:r>
            <a:r>
              <a:rPr lang="en-US" dirty="0" smtClean="0"/>
              <a:t>where the number of jobs is done simultaneously is </a:t>
            </a:r>
            <a:r>
              <a:rPr lang="en-US" dirty="0"/>
              <a:t>a difficult </a:t>
            </a:r>
            <a:r>
              <a:rPr lang="en-US" dirty="0" smtClean="0"/>
              <a:t>task its Because the lack </a:t>
            </a:r>
            <a:r>
              <a:rPr lang="en-US" dirty="0"/>
              <a:t>of </a:t>
            </a:r>
            <a:r>
              <a:rPr lang="en-US" dirty="0" smtClean="0"/>
              <a:t>skills of the person. </a:t>
            </a:r>
            <a:r>
              <a:rPr lang="en-US" dirty="0"/>
              <a:t>So it may be reason to loss the </a:t>
            </a:r>
            <a:r>
              <a:rPr lang="en-US" dirty="0" smtClean="0"/>
              <a:t>information.</a:t>
            </a:r>
          </a:p>
          <a:p>
            <a:endParaRPr lang="en-US" dirty="0" smtClean="0"/>
          </a:p>
          <a:p>
            <a:r>
              <a:rPr lang="en-US" sz="2000" b="1" dirty="0" smtClean="0"/>
              <a:t>In Office supplies management system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by </a:t>
            </a:r>
            <a:r>
              <a:rPr lang="en-US" dirty="0"/>
              <a:t>introducing a </a:t>
            </a:r>
            <a:r>
              <a:rPr lang="en-US" dirty="0" smtClean="0"/>
              <a:t>OSMS </a:t>
            </a:r>
            <a:r>
              <a:rPr lang="en-US" dirty="0"/>
              <a:t>it can keep track of the number of </a:t>
            </a:r>
            <a:r>
              <a:rPr lang="en-US" dirty="0" smtClean="0"/>
              <a:t>tasks completely 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Can easily update the tasks.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Have  better way to monitor things.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Therefore, there is a timely need for a simplified web based system for KDU to handle their internal communications related to various tasks.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31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573" y="1824319"/>
            <a:ext cx="6711654" cy="4195481"/>
          </a:xfrm>
        </p:spPr>
        <p:txBody>
          <a:bodyPr>
            <a:normAutofit fontScale="70000" lnSpcReduction="20000"/>
          </a:bodyPr>
          <a:lstStyle/>
          <a:p>
            <a:pPr lvl="0" fontAlgn="base"/>
            <a:r>
              <a:rPr lang="en-US" dirty="0"/>
              <a:t>Create administration accounts for various access levels such as Rector, Dean, Faculty Deans, Head of the Departments, Registrar.  </a:t>
            </a:r>
            <a:endParaRPr lang="en-GB" dirty="0"/>
          </a:p>
          <a:p>
            <a:pPr lvl="0" fontAlgn="base"/>
            <a:r>
              <a:rPr lang="en-US" dirty="0"/>
              <a:t>User Interface contains a login page by which a user can log with appropriate access to tasks.  </a:t>
            </a:r>
            <a:endParaRPr lang="en-GB" dirty="0"/>
          </a:p>
          <a:p>
            <a:pPr lvl="0" fontAlgn="base"/>
            <a:r>
              <a:rPr lang="en-US" dirty="0"/>
              <a:t>Users can create a new order, check orders, forward orders, remove orders, edit and monitor order.  </a:t>
            </a:r>
            <a:endParaRPr lang="en-GB" dirty="0"/>
          </a:p>
          <a:p>
            <a:pPr lvl="0" fontAlgn="base"/>
            <a:r>
              <a:rPr lang="en-US" dirty="0"/>
              <a:t>User is always associated with orders. So user can always visualize the entire database and easy to store data.  </a:t>
            </a:r>
            <a:endParaRPr lang="en-GB" dirty="0"/>
          </a:p>
          <a:p>
            <a:pPr lvl="0" fontAlgn="base"/>
            <a:r>
              <a:rPr lang="en-US" dirty="0"/>
              <a:t>Admin can see the progress of the whole system when he log into Admin page  </a:t>
            </a:r>
            <a:endParaRPr lang="en-GB" dirty="0"/>
          </a:p>
          <a:p>
            <a:pPr lvl="0" fontAlgn="base"/>
            <a:r>
              <a:rPr lang="en-US" dirty="0"/>
              <a:t>User gets the notifications when there is any updating.  </a:t>
            </a:r>
            <a:endParaRPr lang="en-GB" dirty="0"/>
          </a:p>
          <a:p>
            <a:pPr lvl="0" fontAlgn="base"/>
            <a:r>
              <a:rPr lang="en-US" dirty="0"/>
              <a:t>System should be applied better encoding algorithm on behalf of the secure of the system.  </a:t>
            </a:r>
            <a:endParaRPr lang="en-GB" dirty="0"/>
          </a:p>
          <a:p>
            <a:pPr lvl="0" fontAlgn="base"/>
            <a:r>
              <a:rPr lang="en-US" dirty="0"/>
              <a:t>System should provide reports for the users.  </a:t>
            </a:r>
            <a:endParaRPr lang="en-GB" dirty="0"/>
          </a:p>
          <a:p>
            <a:pPr lvl="0" fontAlgn="base"/>
            <a:r>
              <a:rPr lang="en-US" dirty="0"/>
              <a:t>Keep track on the network failures.   </a:t>
            </a:r>
            <a:endParaRPr lang="en-GB" dirty="0"/>
          </a:p>
          <a:p>
            <a:r>
              <a:rPr lang="en-US" dirty="0"/>
              <a:t>System should be kept backups for the unavoidable situations </a:t>
            </a:r>
            <a:endParaRPr lang="en-GB" dirty="0"/>
          </a:p>
          <a:p>
            <a:endParaRPr lang="en-GB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Functional </a:t>
            </a:r>
            <a:r>
              <a:rPr lang="en-US" b="1" dirty="0"/>
              <a:t>Requirements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39790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"/>
            <a:ext cx="8049690" cy="1400530"/>
          </a:xfrm>
        </p:spPr>
        <p:txBody>
          <a:bodyPr/>
          <a:lstStyle/>
          <a:p>
            <a:r>
              <a:rPr lang="en-GB" dirty="0" smtClean="0"/>
              <a:t>Non-functional Requirements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 smtClean="0"/>
          </a:p>
          <a:p>
            <a:r>
              <a:rPr lang="en-US" dirty="0"/>
              <a:t>The  system  should  accurately  provide  real  time  information  taking  into  consideration  various concurrency issues. </a:t>
            </a:r>
            <a:endParaRPr lang="en-US" dirty="0"/>
          </a:p>
          <a:p>
            <a:pPr lvl="0"/>
            <a:r>
              <a:rPr lang="en-US" dirty="0" smtClean="0"/>
              <a:t>Quick </a:t>
            </a:r>
            <a:r>
              <a:rPr lang="en-US" dirty="0"/>
              <a:t>and easy access to the web server in order to store and retrieve data. And this will make sure the maximum usability of </a:t>
            </a:r>
            <a:r>
              <a:rPr lang="en-US" dirty="0" smtClean="0"/>
              <a:t>OSMS. </a:t>
            </a:r>
            <a:endParaRPr lang="en-GB" dirty="0"/>
          </a:p>
          <a:p>
            <a:pPr lvl="0"/>
            <a:r>
              <a:rPr lang="en-US" dirty="0"/>
              <a:t>Can access to the data at anytime from anywhere. 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323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9600" y="381000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/>
              <a:t>Technology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2057400"/>
            <a:ext cx="4191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Photoshop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Dreamweaver </a:t>
            </a:r>
          </a:p>
          <a:p>
            <a:endParaRPr lang="en-US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Visual Studio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4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PHP my admin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30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Interfaces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0"/>
            <a:ext cx="9144000" cy="488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2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1233</TotalTime>
  <Words>405</Words>
  <Application>Microsoft Office PowerPoint</Application>
  <PresentationFormat>On-screen Show (4:3)</PresentationFormat>
  <Paragraphs>63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Arabic Transparent</vt:lpstr>
      <vt:lpstr>Arial</vt:lpstr>
      <vt:lpstr>Berlin Sans FB Demi</vt:lpstr>
      <vt:lpstr>Calibri</vt:lpstr>
      <vt:lpstr>Century Gothic</vt:lpstr>
      <vt:lpstr>Times New Roman</vt:lpstr>
      <vt:lpstr>Wingdings 3</vt:lpstr>
      <vt:lpstr>Ion</vt:lpstr>
      <vt:lpstr>PowerPoint Presentation</vt:lpstr>
      <vt:lpstr>PowerPoint Presentation</vt:lpstr>
      <vt:lpstr>overview</vt:lpstr>
      <vt:lpstr>AIM </vt:lpstr>
      <vt:lpstr>Intention of this project</vt:lpstr>
      <vt:lpstr>Functional Requirements </vt:lpstr>
      <vt:lpstr>Non-functional Requirements</vt:lpstr>
      <vt:lpstr>PowerPoint Presentation</vt:lpstr>
      <vt:lpstr>Interfaces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SHEHAN DINUKSHA</dc:creator>
  <cp:lastModifiedBy>shehan dinuksha</cp:lastModifiedBy>
  <cp:revision>58</cp:revision>
  <dcterms:created xsi:type="dcterms:W3CDTF">2017-07-10T16:03:26Z</dcterms:created>
  <dcterms:modified xsi:type="dcterms:W3CDTF">2017-10-24T07:19:31Z</dcterms:modified>
</cp:coreProperties>
</file>

<file path=docProps/thumbnail.jpeg>
</file>